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B834-8715-45D3-A662-1B0263844B73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7A538-445E-4884-81A0-121FAF86E1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B834-8715-45D3-A662-1B0263844B73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A538-445E-4884-81A0-121FAF86E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B834-8715-45D3-A662-1B0263844B73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A538-445E-4884-81A0-121FAF86E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0FB834-8715-45D3-A662-1B0263844B73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897A538-445E-4884-81A0-121FAF86E1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B834-8715-45D3-A662-1B0263844B73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A538-445E-4884-81A0-121FAF86E1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B834-8715-45D3-A662-1B0263844B73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A538-445E-4884-81A0-121FAF86E1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A538-445E-4884-81A0-121FAF86E1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B834-8715-45D3-A662-1B0263844B73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B834-8715-45D3-A662-1B0263844B73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A538-445E-4884-81A0-121FAF86E1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B834-8715-45D3-A662-1B0263844B73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A538-445E-4884-81A0-121FAF86E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0FB834-8715-45D3-A662-1B0263844B73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97A538-445E-4884-81A0-121FAF86E1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B834-8715-45D3-A662-1B0263844B73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7A538-445E-4884-81A0-121FAF86E1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0FB834-8715-45D3-A662-1B0263844B73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897A538-445E-4884-81A0-121FAF86E1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img390.imageshack.us/img489/2572/mon48acfl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3302/vvs-virgo.55/0_19df0_c984f94c_XL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upload.wikimedia.org/wikipedia/en/thumb/f/fa/Sacking_of_Suzdal_by_Batu_Khan.jpg/375px-Sacking_of_Suzdal_by_Batu_Khan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roza.ru/pics/2008/02/28/4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.oboz.obozrevatel.com/files/NewsPhoto/2008/11/10/267764/127748_image_larg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hyperlink" Target="http://www.vlg.rodgor.ru/art_images/39/ist2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tatic.diary.ru/userdir/9/1/6/8/916873/3672173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72.imageshack.us/img72/5740/mongolian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ilya.gorod.tomsk.ru/uploads/2657/1237953189/kozelskoborona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372.imageshack.us/img471/5613/6020sii3.jpg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rita.ru/Novie_kniggi/ns_40_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428868"/>
            <a:ext cx="8305800" cy="4143396"/>
          </a:xfrm>
        </p:spPr>
        <p:txBody>
          <a:bodyPr/>
          <a:lstStyle/>
          <a:p>
            <a:pPr algn="l"/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1) будем изучать новую тему;</a:t>
            </a:r>
          </a:p>
          <a:p>
            <a:pPr algn="l"/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 закреплять изученное;</a:t>
            </a:r>
          </a:p>
          <a:p>
            <a:pPr algn="l"/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3) подводить итоги урока.</a:t>
            </a:r>
            <a:endParaRPr lang="ru-RU" sz="4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8305800" cy="928694"/>
          </a:xfrm>
        </p:spPr>
        <p:txBody>
          <a:bodyPr/>
          <a:lstStyle/>
          <a:p>
            <a:r>
              <a:rPr lang="ru-RU" sz="5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 урока:</a:t>
            </a:r>
            <a:endParaRPr lang="ru-RU" sz="54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0502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28612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Батый начал второй поход на Русь в 1239 году.</a:t>
            </a: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Монголами были захвачены </a:t>
            </a:r>
            <a:r>
              <a:rPr lang="ru-RU" sz="36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Переяславль</a:t>
            </a:r>
            <a:r>
              <a:rPr lang="ru-RU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Чернигов.</a:t>
            </a: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сентябре 1240 года монголы захватили Киев.</a:t>
            </a: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i-main-pic" descr="Картинка 34 из 245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Картинка 17 из 24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071810"/>
            <a:ext cx="2009194" cy="2714644"/>
          </a:xfrm>
          <a:prstGeom prst="rect">
            <a:avLst/>
          </a:prstGeom>
          <a:noFill/>
        </p:spPr>
      </p:pic>
      <p:pic>
        <p:nvPicPr>
          <p:cNvPr id="22532" name="Picture 4" descr="Картинка 138 из 24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3286124"/>
            <a:ext cx="3688655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364333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Русь не могла защитить себя, потому что русские князья не помогали друг другу.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феодальная раздробленность отразилась на способности Руси защитить себя?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396"/>
            <a:ext cx="822960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  <a:r>
              <a:rPr lang="ru-RU" sz="5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5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5400" b="1" u="sng" dirty="0" smtClean="0">
                <a:solidFill>
                  <a:schemeClr val="accent5">
                    <a:lumMod val="75000"/>
                  </a:schemeClr>
                </a:solidFill>
              </a:rPr>
              <a:t>«Нашествие с Востока»</a:t>
            </a:r>
            <a:r>
              <a:rPr lang="ru-RU" sz="5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5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54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-main-pic" descr="Картинка 16 из 529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214818"/>
            <a:ext cx="41434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TAP0DASIAAhEBAxEB/8QAHAAAAgIDAQEAAAAAAAAAAAAAAwQFBgABAgcI/8QAPxAAAgEDAgQEAwcCBQMDBQAAAQIDAAQREiEFEzFBIlFhcQaBkRQyQqGxwfAj0RUzQ1LxFlPhByRiJXKCksL/xAAZAQADAQEBAAAAAAAAAAAAAAAAAQIDBAX/xAAkEQACAgEFAQACAwEAAAAAAAAAAQIRIQMSEzFBUQRhFCJxMv/aAAwDAQACEQMRAD8AiLbiNvHEV5agkbtj19aHHPGxyWYEnbGwqEju2TOpUOR0xsKJFfqoKtCrK3Wtao47smTdJFlUJ3O5zmsW7IIKyMfeoVJ01bltPl6UbnIzeFiB2B7Uwon7e+f/ALpG/TBqdtviK7soysNwdLb432PY1S45gveu2u2xtUNWUsdFquvi/iLpyvtUmkjBGdj9ajH4zO7d89zUC0srb6STWo5ZWbZScUqodtlk/wAXlOAXP1pm34qdXiLH51VOdIDurfSmbedu4P0oGW1OMaWB1uPnVn4V8aQ21ukU8LOoH3lff6GvLzc79TXYuWxs21S1Y02j1qb484amkqsxBO+VG3570xw/434HenQbr7O+cATjT+fQfWvGZ7piuxqJubh0fOogGhQHvZ7+nxfwWIuLnitkXUkYhcv+1DuvjD4ZITmX0cgByAFY4P0r5zmuXDagxBz1Heuhds6/eOR61XCn2w5n8Pe3/wDUH4YDaXaX3+z5FR03xt8JCWSRbaRnYb4UDP514g8zH8R+tC55DDJP1pfx4i55Hrt18ecDLHl8Cjk0jwtI25+gri0+PuGJKDLwqBEz92KFSfqa8m+0sPxVyblz3o/jQDnmeu8X+OuH3RQWdjHGgG4eBGOff/xVdu+NQXQKtCi5/wBqKP0qjLckdz9aKl2R3prQiug5ZPst0d1apgqpb0NNRcUiUHTlD6VTVvT50QXp86b0wU2XKHjkkD60lbPoSKM/xheayXnkYEYwXqjG6fqGNa+0setLiQcjL6nxTNJjxnYedbfj7yDxvuOlURblh0Nd/bHHcmjiiHJIuD8aJ/EaVm4o7bq5Bqs/bGPet/aiR1prSQnNk9/isnc1yeLH/cagmnJ70MynPWnsSFvZvkSnOI2267dK5WF2XUqkj2q1ql3FbPC87CJnyVVgMkbZNdQtCsZLwrKnQZl/YGs+Z/DTiRUwCDjSffFGjjkPRSfWp48gZ02539aXkA6hcDsNVNTvwhwSfZHcqYb9q4ZJc/e/OmZWOSMDHvQSx/7Y+tVkWEaUTHYS49jRBFOB4W+jdaGHAP8Algeua75x+7nahhYRLads51fXNNwWjbcyVlA8gTSsSSSnEcWs+QU5qUhseK6Qosrv0AibP6VnKSXpcU34cwWcEwKRvO7jyAxXR4PMEJJHzqVsuC8ahPNksLqOPuzLjHvmmWhudfLdJNXdRj9awlrJPDNo6drKK43CpSSOYn1pO84SyDJOatj2ciLqIcPjOCAAPT1pG8VyNJG9C1232D0UvCnS2QxvSottL5BqwTW8hYgKT7Clm4dOxyqH6VutVVlmb038IlrVSM0NrNKl/sFwNjHXJsZs/dp8q+i2foiDZrXBtsVN/wCG3GM6NvesHCrhjsoz70cqXo+J/CCMFZyanm4Ncr1Vce9aPB7j/aPrRzx+hxP4QYjxXapUseET56D61v8AwW6xkKPrRzR+hxS+EaAa6C7VIDhN1/262OFXWccs0c0fouJ/CPCmt4qRHCbr/t1v/CbnulHNH6HG/hG4rRWpE8LuR+CuH4fcL/p01qr6LjYhj3rWkedMvazD8BoJhcHcGqU0xbD0m7m+HZZC8vFERn28My439AK6im+FFxG17A7/AImkYHPzqlcP4Vw27tklgvwNSazG0g1AZ7jt0oUicKFsZVmbSYi8Zl1KHx2znzrzdkXhSZ2qU+6R6Hb2vwxevyrW+tWk7osign23pO/+HrQhmtCrgeT5zVE4XFYX9tGxDluWGcAthT3UEnBx1rvg1rFeTy6YHtkQlo5GdkJXGxHiye+cdNqW1wzvY914cUSs/DCr40/lQo+HM7YCHHtTV1epwv7MtxxFjHPLy1aTL48zk9ht9a6j45aLdPCvF4FKqGV9K6Xzqzg+mnf3q1qzrAuOF20O2vAEAXWgOeu1WDhnCbKNgJbeIgeag/rVU4p8QXHD7R51upZNJCqpiUAknHl0+tOw8YWZpFt+Mh2TBYKFBwRn9j7VzanLNXZvBwj0i8WTLZzZitUVM4JjQAn6USHjEd7xa5ihkVo7aMBxg4EpY7BiNyAOnrVAlvZL23uTFxp45EiJhVvDzXIOAGHTt5epxUn8RXsdlxJI4rnljkxkckLpdjncHuOtZ8CrLKlJ30Xq5m1R5RgGPox/UVyFCwgNy9WAcnH6V5D8QfE7w2syJxG7M/LBTwADJ6DPyzVcm+JuJzSw3KF9MQJZAxw5xvnBzj07YzVw/FbVp0ZvVp1R7yZrWQSIZULp4X3HyqB4hbW5ZjzF3xtXlFr8R39tcXV4YnljuGTrI2EI22Pfbb0rdv8AFDQcSmmmhmmt5plUamwUTHmD1zp69h2rVfjNdMHq4yi/TQRAMV/SgCKLSCRqJO3aoKX4j4c1/FahJZEfUC/N+6ewO3lnvVZ4p8RSzXEax24hWJy2ks/iG2M59Af/ANu1VHSk8EuaR6IIYSowV89Od8f8g0OS3RMbbGvMk45Ms7z631mMouiQrg7YPfvk46U5F8QyyXsFxPz5IVU64I5CQ5A69cjfJ9AO+9XwSXpPIn4X+VIgqorKMnGCe/8ABRbW2jlOcxrjrkj968xl4tLeSIBGoKS8wINb4GOm56Df8/TDfEeLxNbSwf4baRzZ08+HVjY5BUknOQDvRwsSmeqNw8BV3jAbpkYzQH4cqSDLoe5GoVFfAcNlxThImuLKJQhEGuTx8w4BYgE+o+pqOvX4FbfEN5bzR28UFvpUoYQQzHBPi64GoDSPI9q4o6l6stJXaNmqipUWwWkCBSxTDZ0gEb1jWULNpVkz1xn868y4xxyyMkcXDeGwxQYBLum7ZVge/TfI3ztQOHcRuPtFs6cPiujaxMJF0f5q5G7Y6kY9a6eB1dkb/KPVDYxKu7Lv/wDIUpzrBrqeH7THzIiAylh5ZH5H9uxqgcU49BPPaxtwm3sox/nhY9RZWxjyPToc53pGK/FhKz4t7gPEF0vED06dgQcd+u9NaDrLDd+j1NVsj/rxD/8AKuZVswSBPEPQuK8yt+NmDhzwG2haZjlLh0BYA9RgjGxzg9Rt5VZPhvjNtLw5bR7RZr4KQjNEoBPYFgD6b47+lKWk4q7Y1O/CxYs2fli4hMmNWnWM4zjPXzpGe5sfstzdLIjR25YSAMMgjqN+/wDcedVH4gj4s3FpeZDEDaw6ZJLRcRsu+o79TnI9xjFQbSi0VTFMGD6leMAjA/T29q0ho36RKZ6LMbcWYu+YvI5fM1Z6jGf07eooH2SKeNJUcaXGQQM5FUKPiF1GslqZ5BBMnJAcZAXOcY7de3Terbw7jkNmDZ3vETdrDGgjMRWMJscr4hv0G4pyhKPQrTIC14pJarKtgOVZFtiVBYHYkYOcnelEW5muIWleQRRqVV8f5ab7/rS0YjZwLdcSZCqpP3s+fanbie4VoIjNpYqVAaRcEAY7fP8A5zWu2uiQicXeGa0ay/pQQA+HG0h6FsdiQB7b10/xFerfRzMziVI9MY1kKurBJwOoOP08qio5XYCItpXzbcAY6D6bVKQWc9wiyXTSsqjSHaIHwdV9T19aJKKywTbO57iy4lfE8RuZEZih1JlkU4OoYPTcDb3pm3tuEWnELCZLgzmQ8wF1BjwM/eB6HOBj/iomZLe24iqQYJUA6pmypPUfKh3EPEL6R55QGk+6wXSPXoPU0tv7wNMl+Kz8KuXuSqYSFdCojAFiT94fP6jelbm/HIsTZpy/s5OjU2Sc9SR9d+lRrW4hIZp0bG4CHJB9u1OW0oF04ugsrbgu2d84xjbr6eWaaiooV2xmyvru54a9mV5gaMrGQgznIIBOR2BqOcXomRZUld0YERsWIH0O3ntvvVmFuIojOIlKKNXMQDGPl61CScVuXUSw4j0qyttuNXfOOvbPaoi7bpFP9sftWuuIWjxXEkUgJVmRgcpscA9+2d6RM0aXUc0DRks5ACnTnTgdO2exoapObf7fCZnXSFncqcaiSACe+QM/zNR6RSSShIVbOdh3B61SjQrsucDpcJLbW7lzGy6Yxheoz5bEdD65G/eK4nwOe5VWhtUhVQS7ofvZ33H1+uO1J28txZlOIwps5wXZdw/Qr6Z6/OneNSPeKbuKSR4yqnb7h89uxz1BPnWag4vDG2mskXacHvXjW7siSobCMjb5HqOhpiKyvbm9dGdLm5QeLmHU23v1xQIrm9t4CkbJygdbJgeLPmPKi2l6yXRugsUa5KNpTwhWBA8PTY4NbPcTg1fcOmtrc860KqMMZMg7nO3t0payaSOTMYjcuNBV9gSfPPT32o1zcSXTNNJPIHZctGE1ALj36+9DW5aILJDiNCTnMYJVu49t/wAz83FOsiZzLcTctIeXHFHFJqPLXfVjG9aglZ5EZ0aRUG6N065+fU1wly63DSo6gHqAP27mjPdFzEI9Ct1c4AyT54/KhgidX4hvobNrThdwLbSxlMccahTkZwMD9fKq1I0lzO8jfiOpiOgyevpRxK0U2WjXOsHST1BA29jtTZla8nNvzVQS5DHGNRH3cgDr7Z61EYRg3S7KbbVALGJZphE0BlbpsTtj0FSMrPwqQSfZZkhxy5JlI1DPUDPr3PrSVvIusyxyiK5TL6pSQHGNsDffpt3qyfDPEFueCzQ3MNpcPH4IopdCs7dfEWPTr67Up2s0NLBXOGcXWCLFxCJmClFkkXUVXGwHzx8jSovWlhlimkjRTIJFXR+Lp19M1LfE8t80Ftw+44XawlEMqzWo8MoP4lxtioKRkNuq6RrJ8R6n399jWkUnkh4J/hnBXn5ZmiKpIfC4PUGps27cAL3cFnNAsYKR3MMuG1EZBAOQB389qW+GfiK6M8NmbdYrONFUsq50E9Cc9Rn9qln4tHxG44laXVs04sgFVS5zIdxkAev0BOa5ZynupmsaogrT4kns+FxxJJIZ1clSyqy7nJB29T8zmq/xC6e5laCWPxRSNy8HBUE5079Rv8qb4rbT6lkazS31p92LJU0BriFeHXCOubgEKBj7o2Oc/I/Wt4JdoiTvs4s7aS6WO2hEkb4LzswyoUH7+Bv4QTnrUtZ/B3ELuATIkRibPLkZsCRc7MN+hqMPGJ/sMUKDRJGuOcF1EL00gnoPn396m/gz4lteF8PltOIS3KBZNUYhXIGeo9N/1pz31aFGryQ3+DyrdKZXiUSYIDuM7707JwdbazmN9OkKcwYZRqY79AP7eXpVfeeWViSzEFteATgHz9/WrJwm4g+IbyCHijsZk2QKcLL556YbH1qZ7o/2bwNUbu+A2EXCWv4b55y20Q0g6j2BA3HzqP4LfyWtnclo0lCkctJFLAMc4A8qz4hs5OE3s0MLsEbGdLEAqQCB5n/xSdgXgdWL6TnfPbbb500rj3dhuSYO7tb37Q7XFvKrscnwYFT/AA+zhteGrO0ul2jPMTmbyMei4x4SO/Q+tP8ACE4rxa3cW1zGulwgMkZPMz0Geg8vpUhBwdLi0jnuTyZGkdZIgpJRlODnPXp9PastTVrHwqMbVlHmhMivohQOzFwEUjw+QGcAeW2fWiQR3lvaZLSQx8zDAg7HcE49hXoMPCYFjBWTMukhpNRywP7dPbFUT4j4hHf33IsVP2dCFULuZD5/2p6Ws9R0kS4bezd/Hf2EX2aPmx2siK2k76dQ6Z8zSDtPIoiUyuiZxHgkDvnFcm+u1ja1kuJOUSA0bHOMe/Sm+F8Xl4a800KJI8sRjy+dgevzremkS8i3D7p7Z18TLEXVmUd8H/z+dejwfDweBLkzR8tiSsqkYKr698b7+leXpsAcA486atuJXdqVMM7AKpVVOGUA9Rg5G9Z62k5rDKhJR7J74k4raPC1jZYmiYqxkxpAI6Y9cZBz596QtOSto8N9dyx27nWI4FzqO43J+X1zUUXdjqO/XfpTM1zDLZQ2qRMjRFmZtWQ5J64/DgbbdapQSVId23YEOonBUsVDYKlseEb4z2oT7O/LDYGRuNwPWipGvMQKxIyO1SMVqLjiAitJXhkI8UTjTlgPEPLfriq3JdkqLZDo7qQU1EkYI8we1MQSzDmIsRcTDBBUnHqPX1q08M/+lXptuK8PDTsf6Mip1BIyfI9c5+VXMWcUemaO1TOk4wBkZ/feufU/J2PotabZ5ItuqIr3IeJWOFOjUCRW5rZ1t1ljkikiYEkqwyPQg759K9F4nwC04ldJcO0kxiQIsOMJ1zvjfeqF8TcNThvEOVEGEUi60DH7oydvUZq9LWjqOkTKDSBRiFo4Z3mWPSujDbkso2OPLtQXaWYPMFYpGQC2Pu52FBWGVkZxG7KoyW0EhfU1yoYjSOxzj1reiSwcH4LPxSwllt1jYxuNnxqPXIHrvmpu2+DI1aAyXkkMurJ1Q/dxuMfP19qqljxfiHD4+VZ3ckSkklRgjJ9DnyqycH+LZwkf+JxGRJWMZnGQdvfbv28q5tVavcWaQcfQPxLwfiiauI3bQBYpPDbRsf6aknGD6ny7nt0qvW9x9lvUmms4ZTkERyqSN/TNepT2yzWhZwul2BXfJPcZz39RSycMsoHE6W0KODnWqEONwAc+mKxh+VSqSKcLdoqPEfi69muUmtAtuqx4aNQNLnvn06bdsVH8C4xJYXtxelTNcSRkID0LMep67dTjvt0rr4ks4bbicsNkC0T6ZABuVJG4x23/ACxUenDrx4Wkjtp9Ea5diuAK6oqDj0Zu7Jq7+J7ibh8tnd2iJdDAWXRggY32PfYVX0DNcaVxlzpwe+ab5BKBdBcgHO+Tn+1ag4Xd3GDDbSuCNmC5H16VUdkFgWWWWP4EuS9t9hvobhG3uSmMRAkY75OxJ3xuKl7X4IBhEd5As8qfeuIiCZCeuQw2xtjHXc+gqXw/YXP/AFDFbLJJbvzGV2STSds53HXcV6LYcVmXmwXnhuYmw+Ng4PRh6Hr9a5dbUmnhmkFF+FG4KltZ2YZtJmlP9TODnyGPKpKzs7O1uI5IlUPs/XIDb7gdjS6cNWKNCi50nyoyQyhtSFHXr096iU222mNHF3Z298nMn1zSl8OxfBCjOAue24ok8UbWScPt48LrVikeNwD3I/m5ogZ2TxLpA9OtHgUtE5Xogz6VO9r0Ekb4ZBcWcXLR0XTkqoOwUknT6486cM9w2tmmDM5GrLZ7fz+AVGzNciVFjic6vxAdMfz9a28b81TEca0VyG2wcbg/MVDzllX4h2O7lZiGVNIBBAOx2xSNpZ2lhyxaRxo+dJyNRbPmx9h0oU8N2QocBAWOCPfuKWmsroMCrEj8Ok/pVR6qyciHxbFBII7uOMJMW0SaejeR/aq4GGjHlVq4zwe+ZIIh4+c2xT7oA7+n71r/AKWUwAxhtRU6Sd8nfFdUNSMYpNkOLbKspJ8IG/tRprO6hhEs0LojdCVxVh4VwgaA6lkmVtLqQfbA/vUlecMmuLMWyYDMcMzDfSNyPQ+/X5VT10pUhKGCkLJ/TZNOpSckeZomiSAYkjYBt1JFTF9waXhwjmhDiJnGXwCUP9qm4rRJuGyx36KJ0UpKSPoy/l0pvWikmhqDK/wNoUv45ZmVVXOkMSA58s/t3qXvuHia7N6sj27R6SrJjVnOx/4rLHgkhg5UxwkuWwyDwYPY9s5/WpKHhgLvqUMPug6v5tXPqaiu0y0mji0ih0Fppp7qbcBrg6gB54HQ+tSEfFo0iUNhQBgENjGMbUNuGqFJ1aCwzscgCl5eEWrxjmySeIbAYII6496wbjJ2y8hG4uXZms5GRQw8ROfn69aUhSKG6lvdJmuHkGWdQSCdwFz0p5+FwqFMKDbYDOx6fStLauEULGGKrko43zjb5+1NSS6FT9Fb+eW7tJLKQsiSDxHSTnfy98UrYcBgjyLxUkk151SA/T61ONbvFGz24ILEY1dsYochlGtnQltjnOAT50LUaVIVCEnCbPnwEQRiJDrlAXAY4IAHpvn2pt7K3ks3s5FQorMwIH3QSTXccIeNWkbZc7Zwc9vy/P3rCG5ugHWjYIB9dtv7Ut8n6FIc4cXSNYzPHPy1wAM7Y/ejSypEjFN5Dv0zvt/zStvbk+I6VZ8AgtgHzxXd5AnJDbqD1I7elZ+lZA29rbQzCRYY3nCAkkdcdT779f2riVmFyAsccuvJYtjK+ZBzRzbAnGnSuoHckEnbI6Vw0MPMZViIlXcjzAG/zqrFSO7Gyt4FUMkZkVOXpK48J3x9aDDw6OyvC1rqRDvyxjTTts5jXUFCl2IyB0+fruKDKWjDTLnoTpBOf5v+VFsMAmtFEKwD7kbmRnYZOpjuV79TRWhtZsPdpE79BkkEDJ8u1K80qWGTqKjK5+7RRIERRGraiMt+1GQsQeWKRGDrIW1BQV/X9qKrqIiiq2V6nvny+n0rbSQLCCijfr3x/P2rhXdtbQgBFJL+39qZIGK4RcOV0JnfAyabSYxCX+kfCDkADrjBH1ri3mWRiHREdCQ3QjA3+tEkfUVKoS2QrEDqQMftQ6KQCO+uCxUQNoYeE46dt/OtXiXcUKOoJQk5UefbB8iP0osDZwVcLliFJ6D+CgyTOAzDOhHCt5fzr9Ka76ADNNxKWNJeVsdgGXAB6Yp21t7kRNqwqLlhvknz/wD5o1tKZCqyFl0qMgeXX6imhloZBGVaNgTlttLAdvl+9KUvKHQk8jBXJB1PGF7nAByP3/grt45XsVe0YkJqWXfpkZ99j+lZNK0dorysuWGwA2I9a1aTJCro7DQxGNO++eoFHasDNMglXUEVuSrA/wC/pg++KBeByFdH8Oc51E436U1cKLm3gfmLneMq2Oxxgb+WP4KHA8WieMk61OQj+EsM7/Oi/QYVIIrkQxuFZHLagdgQdseQrI7Yys8BfZBy4y3VQP8AgV1bpFBbyNoLMrnAVseEnr8qFa3fLvmmYMQ+TkHbP+739Kl34MySMJMgZgwjGVz3/wDFdkQxeKNjkFiRnYelcXyRPcOQCg0KdO46jsf51pVbaRssu5wG05x9KaViboJcXVxOZAqLt0xtsNse9L2qy4PMbwqM6R6dv5501aQqJA+QdQbJ32/howhjEQ1SBl+85GxPkP1ougBo8hj0sskSAZxjcgd66lmkicmRTj8ONm+f871sCVrdeQ58J0Eg7427dfPHnWppENvGkraUC49BjzpAaM0pVkOksw07Dt/etTWzNCkkc2PF4gDv279qRZDbzKnMJLJkA+fX+1FmuJFthFHhSCSzeQ2wKqvgv9OopWjlIVtQzqUnp/MU208mnMKaifF59d/3qMi5jkKM5Zjk6iNutPQclmLRStE4UdWB7du+abQYBjiBiUFeUQd89cfLyo0F8n3plJGdQx0wPOuY44bl2AQqi4AGcAEnBx/P0oMtuqc0oGxpIO/XzHocGlgMnc/EmOlQcopOSPFsKHFNNdThgrsFGSQNyDWWgRS3OwkSHBAHc+Rp6WdLZxKoRjjEybDI2z/z6UYQyOHElVDAochssxBO/XbH/FSttdJJC2VVlKDc58PkOvWlVhjlabEUZAwyysemdulc8PEHJe3ukCytnRMNgfQ+nT602kxHZlhddQQhvxYHWikrMf8AJLYHXcVEPchZCgOFIVSPX+GpCW5WOTEEkjDSNwdJ+dJxCyLnQvKREcq6gqPP0/WmOEkq2SVAzpbfz7il45I5cSdHO4HbJ8/rXfOR2PKMkYfwnONjvv8AzzqmnRCY60cSzty2xI4Gokjc56jtvjei3eDGyxtqbUWwp28/571EpJItwoJK6Rtv037079rV58kM0esrlT931+o/OpcWNNHNtC7Ealxjdl8gcU5qSFHDn+nJqDAg4Y+3nt+dKrIHg5wzICwLA/gGdh+u/wDethFkKwGQhyFbLfd3UY9qfo0HjuINKDKqhwurP3MA7H5H6fSgWt2bW85qhiofDL2bH8/Ok1VmDQ3Csquv9RB1Xfr77Vu3nJIhljJBcDJboMnp5bmm44YtxIXEyNdaIU1xkHCAdD/M1ua1aK2WaMgxqzL+R3pCQPHOZs41HAJ7b/l51KWXFIktv6yhuYXD6emRjxe/f16VNNLBVizEm9jVArwvggEjbI3/ADB+ld8QYpdLcjJMjbEnOenXyPrQWKzO+s6H+8u+B5/2NcySjQ0mP6mctk76h1x9T9KdMDqKeVLZdwSfxbbrnf5inJYkMBeMFVMmcavPcYpYzEWcsRGWR1KMD2OQw+f7VuxuWKgqMvFsBnGrG2B67dO9DBDPEWnki5gjxjrp6kAYB/UfIUkLh9HJDYYqNPbVt3+tOiWUJzl3Ud2xjV1wfSkLkgSnlMOUc4BOdvX5bVMcgwazy81on05yw22G1ZJDLyzqk1sP6mltt/L9KbSF4pUuXjJBBbSdi4xjb86T5qnlogIRiFCsc7Z6Vf8AgrGOHc1bkiXUGkjyf/txn6jb3pl+VPGUk/pGPO2fvZ9P70rAkkhaKBjzFUkL3O5J296FLicB2ODgYLdT5Uu2Ox+5MRt42gZW5eV1aRnz+flUbPOr3EqxnIGCR1AB61uKQtJymyCyZyfMZruS2jaMyKoDthWXO7L3OOuKaVdieRJFMskqc8pHghTn7rdvl2+dLcUluY7gGONwVTB0jBJOT89qnZFsVsZWDwpMHGjoC2Qchh7DA+XyhYrtbyZiV75we56VpF3miWhngt5qSaM55sgyCx2yP171KvdxW1o6vGA2V0nOdQxud+vSk7ez57I6crneJgpwA+B026HFKXgmWd4XDBkXOnoT5H+eY86lpSkPoM92sDrpOkLhgGyATtj5b4qMN5d3Mzl2YsMDw+5H60zBEtzMwmchdR3G+3tTP2c2zoxwVOSGQfpn5df71WETlhDeurKBnCRgHYdMgHPzx86yNldlLrsB1wTnO3z3I2oE8mt4yVXltnKr0IO312o9uYwfESqj7pwDv5enQedTtwUgV7bESgISwxv1I6dMfUela5qIf8qR0IGkr02/go8UiLKDcXBV8kxnHQnv/BRJ7hUcLLIYyBjWmCsnqKLAhgSIGmAaUK3jH+3PQ0/mMWf2iNg45i6WB3U/7SO3TrSExKyOpIEZUY2+Y+VCVkRFUKwLkqyk/ewQQDj1z9PWtNtmY3eTARFkGU+7n0Pb5UaGbMRjVQHYgHP4sb7e+350kk8fMIIYxt+E9we23Xc7H0ri4cRTkx5aLqoH5H2o24oLLAluIlQrnx7spzj1GfLp1o3GYF5AyAS6DxDYY3HtnsT6VGS3+OECEMWkAHjAOWBB2P5Cub+8+1WMJk3VQVJB3yP4D8qxUXZd4D86RoDlmWaLPLIO8i+X55oKFoUiK7pIgMbNuy774x7Y3pOzm15XVhF8SOe39uuKkBHzQQgIIGcE5wwGcj9cVck0yUzqdjym0S6wRnYAEA9cH8Xn7GhB9dsUChyWxlSNzjbb1FHhmiSdg761bw+IbAEbjpt33pW6CwzOWYHrsRjVg529aSKO7ljEiSMxYoBv6edd3zs7owIyyDBUDrjfI+lJNcEqCxXT+LO+c7Y9tvrW4LlgpXYxEZ88HcZH87Ve0LJC3ndo2IXOF0hgfu7bZz8qAL0JasvLVPH4VzuCPX864iuIm1qyhFcYwP8AcO/z/c0OaUyEMgGQvYdT7fn8vWp2hZLRcVVGiZizoBqz0zn7wP5UpcQ8qXmI7PGcFQQcjBOxB70ss2qEKSAybk46Han4pTIoOpSV3C7AZweoHTcfnSarod2C+1BUUx5YKAxXOdt9vTqPzrTxCeFmhbROgEiIynxA9QD8sj59644gBo55ASQbSaTgMOxx17jP16dFUmIiidnB0Y0sowRvnf2Of1pqOLEw0V26yO0YUOgDKcHr/wCcdPfzpxbgXC/ajtKiqSoHhPTOPXPUVEvllUomD93r69vTrW0QhVuA2oB9Mmgbp5H9R709qBMZm0C9kkiYsmNsD1H06120qyW7rK/9UHKHGzKRjHv/AGrHtFuIXW0lLMvjdQMHAGT79+nl0pQQurNuSo3Y9j60YATVmkBJfUjrpcMDuNyfp1prmR26ESxg5GVkjOGXyPqK6ijDK6qQTq1KoGG91Pp5UW50zyQ7ASIpV22yR54z71ba6F+wP23BVUcO22JAMajgZ9qamumuI4EuXaSZNkl/2rj7hPlvkH3HTpEywvau+gh1B1DPTHXI6UGSTLYDaRjUcHpj0p7F4K/pI/aMk6Mpo2fHkR39KNFfs6i3mVnQkFDq+u/l60hbsJZeZCVMq4VoDvqXvv39qcJ5coV4TFJGhBR1OcdCMedJx8BZJC8hSHlSJKktuRzdQAGDnGD9TUfdzcx2kt2wxzgDttv+9LPeFo40YZWM6fDvlfLHpSsYw2qEMRnOPz/X9KUYfQciXsVZ5WR3IAfDAHtvtt64HzojxiYhgNAx907Ae1RutTb6WYqZPFqx77U1b3lxaoBGxIYbgZ2O9JrIrCX8aaIX0jVpBz671Gptdrj/AHZ+eKysq4ifZ3IqkNkf6Jf5h+tLMzM7aiT4h+lZWVaBnZJ5bnJ6gflTJ/yGH/zH6GsrKn0PBW2JWNwOgz+oqUs5H0pv1jRj79P3rKyiYkHkVdA2/wBNW+ZJzQLxQVkyM4GRnzzWVlYrs08F8AQxkDdlBPrQomMbEoBnI6gHuaysrbwlBztJLjsCRRZ/8wHvzB+9ZWUhs4n+4f55Vmoq66TisrKlgh/WzWhLHJOcmkrXYyjsJRge6jNZWVMehs5h/wBT0bambUAyyqQMaQceoFZWUPoEMT/0JoBF4Bze3qBml3Y6QM7aht8hWVlQimIZ0XcWnbDKR74qSkAEUeBjDA/nWVlayJ8BXka60bSM7/vUdxKNVZyowdKfrWVlVAliVuoWUADpp/arRF/7y3je5LSOGMYYk507bVlZT1AiV4knmknfUN6NYHKBT0K/vWVlOX/IvR29H/tYn/FnGfTJqPlZi+5O1ZWVnHobP//Z"/>
          <p:cNvSpPr>
            <a:spLocks noChangeAspect="1" noChangeArrowheads="1"/>
          </p:cNvSpPr>
          <p:nvPr/>
        </p:nvSpPr>
        <p:spPr bwMode="auto">
          <a:xfrm>
            <a:off x="155575" y="-411163"/>
            <a:ext cx="14763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TAP0DASIAAhEBAxEB/8QAHAAAAgIDAQEAAAAAAAAAAAAAAwQFBgABAgcI/8QAPxAAAgEDAgQEAwcCBQMDBQAAAQIDAAQREiEFEzFBIlFhcQaBkRQyQqGxwfAj0RUzQ1LxFlPhByRiJXKCksL/xAAZAQADAQEBAAAAAAAAAAAAAAAAAQIDBAX/xAAkEQACAgEFAQACAwEAAAAAAAAAAQIRIQMSEzFBUQRhFCJxMv/aAAwDAQACEQMRAD8AiLbiNvHEV5agkbtj19aHHPGxyWYEnbGwqEju2TOpUOR0xsKJFfqoKtCrK3Wtao47smTdJFlUJ3O5zmsW7IIKyMfeoVJ01bltPl6UbnIzeFiB2B7Uwon7e+f/ALpG/TBqdtviK7soysNwdLb432PY1S45gveu2u2xtUNWUsdFquvi/iLpyvtUmkjBGdj9ajH4zO7d89zUC0srb6STWo5ZWbZScUqodtlk/wAXlOAXP1pm34qdXiLH51VOdIDurfSmbedu4P0oGW1OMaWB1uPnVn4V8aQ21ukU8LOoH3lff6GvLzc79TXYuWxs21S1Y02j1qb484amkqsxBO+VG3570xw/434HenQbr7O+cATjT+fQfWvGZ7piuxqJubh0fOogGhQHvZ7+nxfwWIuLnitkXUkYhcv+1DuvjD4ZITmX0cgByAFY4P0r5zmuXDagxBz1Heuhds6/eOR61XCn2w5n8Pe3/wDUH4YDaXaX3+z5FR03xt8JCWSRbaRnYb4UDP514g8zH8R+tC55DDJP1pfx4i55Hrt18ecDLHl8Cjk0jwtI25+gri0+PuGJKDLwqBEz92KFSfqa8m+0sPxVyblz3o/jQDnmeu8X+OuH3RQWdjHGgG4eBGOff/xVdu+NQXQKtCi5/wBqKP0qjLckdz9aKl2R3prQiug5ZPst0d1apgqpb0NNRcUiUHTlD6VTVvT50QXp86b0wU2XKHjkkD60lbPoSKM/xheayXnkYEYwXqjG6fqGNa+0setLiQcjL6nxTNJjxnYedbfj7yDxvuOlURblh0Nd/bHHcmjiiHJIuD8aJ/EaVm4o7bq5Bqs/bGPet/aiR1prSQnNk9/isnc1yeLH/cagmnJ70MynPWnsSFvZvkSnOI2267dK5WF2XUqkj2q1ql3FbPC87CJnyVVgMkbZNdQtCsZLwrKnQZl/YGs+Z/DTiRUwCDjSffFGjjkPRSfWp48gZ02539aXkA6hcDsNVNTvwhwSfZHcqYb9q4ZJc/e/OmZWOSMDHvQSx/7Y+tVkWEaUTHYS49jRBFOB4W+jdaGHAP8Algeua75x+7nahhYRLads51fXNNwWjbcyVlA8gTSsSSSnEcWs+QU5qUhseK6Qosrv0AibP6VnKSXpcU34cwWcEwKRvO7jyAxXR4PMEJJHzqVsuC8ahPNksLqOPuzLjHvmmWhudfLdJNXdRj9awlrJPDNo6drKK43CpSSOYn1pO84SyDJOatj2ciLqIcPjOCAAPT1pG8VyNJG9C1232D0UvCnS2QxvSottL5BqwTW8hYgKT7Clm4dOxyqH6VutVVlmb038IlrVSM0NrNKl/sFwNjHXJsZs/dp8q+i2foiDZrXBtsVN/wCG3GM6NvesHCrhjsoz70cqXo+J/CCMFZyanm4Ncr1Vce9aPB7j/aPrRzx+hxP4QYjxXapUseET56D61v8AwW6xkKPrRzR+hxS+EaAa6C7VIDhN1/262OFXWccs0c0fouJ/CPCmt4qRHCbr/t1v/CbnulHNH6HG/hG4rRWpE8LuR+CuH4fcL/p01qr6LjYhj3rWkedMvazD8BoJhcHcGqU0xbD0m7m+HZZC8vFERn28My439AK6im+FFxG17A7/AImkYHPzqlcP4Vw27tklgvwNSazG0g1AZ7jt0oUicKFsZVmbSYi8Zl1KHx2znzrzdkXhSZ2qU+6R6Hb2vwxevyrW+tWk7osign23pO/+HrQhmtCrgeT5zVE4XFYX9tGxDluWGcAthT3UEnBx1rvg1rFeTy6YHtkQlo5GdkJXGxHiye+cdNqW1wzvY914cUSs/DCr40/lQo+HM7YCHHtTV1epwv7MtxxFjHPLy1aTL48zk9ht9a6j45aLdPCvF4FKqGV9K6Xzqzg+mnf3q1qzrAuOF20O2vAEAXWgOeu1WDhnCbKNgJbeIgeag/rVU4p8QXHD7R51upZNJCqpiUAknHl0+tOw8YWZpFt+Mh2TBYKFBwRn9j7VzanLNXZvBwj0i8WTLZzZitUVM4JjQAn6USHjEd7xa5ihkVo7aMBxg4EpY7BiNyAOnrVAlvZL23uTFxp45EiJhVvDzXIOAGHTt5epxUn8RXsdlxJI4rnljkxkckLpdjncHuOtZ8CrLKlJ30Xq5m1R5RgGPox/UVyFCwgNy9WAcnH6V5D8QfE7w2syJxG7M/LBTwADJ6DPyzVcm+JuJzSw3KF9MQJZAxw5xvnBzj07YzVw/FbVp0ZvVp1R7yZrWQSIZULp4X3HyqB4hbW5ZjzF3xtXlFr8R39tcXV4YnljuGTrI2EI22Pfbb0rdv8AFDQcSmmmhmmt5plUamwUTHmD1zp69h2rVfjNdMHq4yi/TQRAMV/SgCKLSCRqJO3aoKX4j4c1/FahJZEfUC/N+6ewO3lnvVZ4p8RSzXEax24hWJy2ks/iG2M59Af/ANu1VHSk8EuaR6IIYSowV89Od8f8g0OS3RMbbGvMk45Ms7z631mMouiQrg7YPfvk46U5F8QyyXsFxPz5IVU64I5CQ5A69cjfJ9AO+9XwSXpPIn4X+VIgqorKMnGCe/8ABRbW2jlOcxrjrkj968xl4tLeSIBGoKS8wINb4GOm56Df8/TDfEeLxNbSwf4baRzZ08+HVjY5BUknOQDvRwsSmeqNw8BV3jAbpkYzQH4cqSDLoe5GoVFfAcNlxThImuLKJQhEGuTx8w4BYgE+o+pqOvX4FbfEN5bzR28UFvpUoYQQzHBPi64GoDSPI9q4o6l6stJXaNmqipUWwWkCBSxTDZ0gEb1jWULNpVkz1xn868y4xxyyMkcXDeGwxQYBLum7ZVge/TfI3ztQOHcRuPtFs6cPiujaxMJF0f5q5G7Y6kY9a6eB1dkb/KPVDYxKu7Lv/wDIUpzrBrqeH7THzIiAylh5ZH5H9uxqgcU49BPPaxtwm3sox/nhY9RZWxjyPToc53pGK/FhKz4t7gPEF0vED06dgQcd+u9NaDrLDd+j1NVsj/rxD/8AKuZVswSBPEPQuK8yt+NmDhzwG2haZjlLh0BYA9RgjGxzg9Rt5VZPhvjNtLw5bR7RZr4KQjNEoBPYFgD6b47+lKWk4q7Y1O/CxYs2fli4hMmNWnWM4zjPXzpGe5sfstzdLIjR25YSAMMgjqN+/wDcedVH4gj4s3FpeZDEDaw6ZJLRcRsu+o79TnI9xjFQbSi0VTFMGD6leMAjA/T29q0ho36RKZ6LMbcWYu+YvI5fM1Z6jGf07eooH2SKeNJUcaXGQQM5FUKPiF1GslqZ5BBMnJAcZAXOcY7de3Terbw7jkNmDZ3vETdrDGgjMRWMJscr4hv0G4pyhKPQrTIC14pJarKtgOVZFtiVBYHYkYOcnelEW5muIWleQRRqVV8f5ab7/rS0YjZwLdcSZCqpP3s+fanbie4VoIjNpYqVAaRcEAY7fP8A5zWu2uiQicXeGa0ay/pQQA+HG0h6FsdiQB7b10/xFerfRzMziVI9MY1kKurBJwOoOP08qio5XYCItpXzbcAY6D6bVKQWc9wiyXTSsqjSHaIHwdV9T19aJKKywTbO57iy4lfE8RuZEZih1JlkU4OoYPTcDb3pm3tuEWnELCZLgzmQ8wF1BjwM/eB6HOBj/iomZLe24iqQYJUA6pmypPUfKh3EPEL6R55QGk+6wXSPXoPU0tv7wNMl+Kz8KuXuSqYSFdCojAFiT94fP6jelbm/HIsTZpy/s5OjU2Sc9SR9d+lRrW4hIZp0bG4CHJB9u1OW0oF04ugsrbgu2d84xjbr6eWaaiooV2xmyvru54a9mV5gaMrGQgznIIBOR2BqOcXomRZUld0YERsWIH0O3ntvvVmFuIojOIlKKNXMQDGPl61CScVuXUSw4j0qyttuNXfOOvbPaoi7bpFP9sftWuuIWjxXEkUgJVmRgcpscA9+2d6RM0aXUc0DRks5ACnTnTgdO2exoapObf7fCZnXSFncqcaiSACe+QM/zNR6RSSShIVbOdh3B61SjQrsucDpcJLbW7lzGy6Yxheoz5bEdD65G/eK4nwOe5VWhtUhVQS7ofvZ33H1+uO1J28txZlOIwps5wXZdw/Qr6Z6/OneNSPeKbuKSR4yqnb7h89uxz1BPnWag4vDG2mskXacHvXjW7siSobCMjb5HqOhpiKyvbm9dGdLm5QeLmHU23v1xQIrm9t4CkbJygdbJgeLPmPKi2l6yXRugsUa5KNpTwhWBA8PTY4NbPcTg1fcOmtrc860KqMMZMg7nO3t0payaSOTMYjcuNBV9gSfPPT32o1zcSXTNNJPIHZctGE1ALj36+9DW5aILJDiNCTnMYJVu49t/wAz83FOsiZzLcTctIeXHFHFJqPLXfVjG9aglZ5EZ0aRUG6N065+fU1wly63DSo6gHqAP27mjPdFzEI9Ct1c4AyT54/KhgidX4hvobNrThdwLbSxlMccahTkZwMD9fKq1I0lzO8jfiOpiOgyevpRxK0U2WjXOsHST1BA29jtTZla8nNvzVQS5DHGNRH3cgDr7Z61EYRg3S7KbbVALGJZphE0BlbpsTtj0FSMrPwqQSfZZkhxy5JlI1DPUDPr3PrSVvIusyxyiK5TL6pSQHGNsDffpt3qyfDPEFueCzQ3MNpcPH4IopdCs7dfEWPTr67Up2s0NLBXOGcXWCLFxCJmClFkkXUVXGwHzx8jSovWlhlimkjRTIJFXR+Lp19M1LfE8t80Ftw+44XawlEMqzWo8MoP4lxtioKRkNuq6RrJ8R6n399jWkUnkh4J/hnBXn5ZmiKpIfC4PUGps27cAL3cFnNAsYKR3MMuG1EZBAOQB389qW+GfiK6M8NmbdYrONFUsq50E9Cc9Rn9qln4tHxG44laXVs04sgFVS5zIdxkAev0BOa5ZynupmsaogrT4kns+FxxJJIZ1clSyqy7nJB29T8zmq/xC6e5laCWPxRSNy8HBUE5079Rv8qb4rbT6lkazS31p92LJU0BriFeHXCOubgEKBj7o2Oc/I/Wt4JdoiTvs4s7aS6WO2hEkb4LzswyoUH7+Bv4QTnrUtZ/B3ELuATIkRibPLkZsCRc7MN+hqMPGJ/sMUKDRJGuOcF1EL00gnoPn396m/gz4lteF8PltOIS3KBZNUYhXIGeo9N/1pz31aFGryQ3+DyrdKZXiUSYIDuM7707JwdbazmN9OkKcwYZRqY79AP7eXpVfeeWViSzEFteATgHz9/WrJwm4g+IbyCHijsZk2QKcLL556YbH1qZ7o/2bwNUbu+A2EXCWv4b55y20Q0g6j2BA3HzqP4LfyWtnclo0lCkctJFLAMc4A8qz4hs5OE3s0MLsEbGdLEAqQCB5n/xSdgXgdWL6TnfPbbb500rj3dhuSYO7tb37Q7XFvKrscnwYFT/AA+zhteGrO0ul2jPMTmbyMei4x4SO/Q+tP8ACE4rxa3cW1zGulwgMkZPMz0Geg8vpUhBwdLi0jnuTyZGkdZIgpJRlODnPXp9PastTVrHwqMbVlHmhMivohQOzFwEUjw+QGcAeW2fWiQR3lvaZLSQx8zDAg7HcE49hXoMPCYFjBWTMukhpNRywP7dPbFUT4j4hHf33IsVP2dCFULuZD5/2p6Ws9R0kS4bezd/Hf2EX2aPmx2siK2k76dQ6Z8zSDtPIoiUyuiZxHgkDvnFcm+u1ja1kuJOUSA0bHOMe/Sm+F8Xl4a800KJI8sRjy+dgevzremkS8i3D7p7Z18TLEXVmUd8H/z+dejwfDweBLkzR8tiSsqkYKr698b7+leXpsAcA486atuJXdqVMM7AKpVVOGUA9Rg5G9Z62k5rDKhJR7J74k4raPC1jZYmiYqxkxpAI6Y9cZBz596QtOSto8N9dyx27nWI4FzqO43J+X1zUUXdjqO/XfpTM1zDLZQ2qRMjRFmZtWQ5J64/DgbbdapQSVId23YEOonBUsVDYKlseEb4z2oT7O/LDYGRuNwPWipGvMQKxIyO1SMVqLjiAitJXhkI8UTjTlgPEPLfriq3JdkqLZDo7qQU1EkYI8we1MQSzDmIsRcTDBBUnHqPX1q08M/+lXptuK8PDTsf6Mip1BIyfI9c5+VXMWcUemaO1TOk4wBkZ/feufU/J2PotabZ5ItuqIr3IeJWOFOjUCRW5rZ1t1ljkikiYEkqwyPQg759K9F4nwC04ldJcO0kxiQIsOMJ1zvjfeqF8TcNThvEOVEGEUi60DH7oydvUZq9LWjqOkTKDSBRiFo4Z3mWPSujDbkso2OPLtQXaWYPMFYpGQC2Pu52FBWGVkZxG7KoyW0EhfU1yoYjSOxzj1reiSwcH4LPxSwllt1jYxuNnxqPXIHrvmpu2+DI1aAyXkkMurJ1Q/dxuMfP19qqljxfiHD4+VZ3ckSkklRgjJ9DnyqycH+LZwkf+JxGRJWMZnGQdvfbv28q5tVavcWaQcfQPxLwfiiauI3bQBYpPDbRsf6aknGD6ny7nt0qvW9x9lvUmms4ZTkERyqSN/TNepT2yzWhZwul2BXfJPcZz39RSycMsoHE6W0KODnWqEONwAc+mKxh+VSqSKcLdoqPEfi69muUmtAtuqx4aNQNLnvn06bdsVH8C4xJYXtxelTNcSRkID0LMep67dTjvt0rr4ks4bbicsNkC0T6ZABuVJG4x23/ACxUenDrx4Wkjtp9Ea5diuAK6oqDj0Zu7Jq7+J7ibh8tnd2iJdDAWXRggY32PfYVX0DNcaVxlzpwe+ab5BKBdBcgHO+Tn+1ag4Xd3GDDbSuCNmC5H16VUdkFgWWWWP4EuS9t9hvobhG3uSmMRAkY75OxJ3xuKl7X4IBhEd5As8qfeuIiCZCeuQw2xtjHXc+gqXw/YXP/AFDFbLJJbvzGV2STSds53HXcV6LYcVmXmwXnhuYmw+Ng4PRh6Hr9a5dbUmnhmkFF+FG4KltZ2YZtJmlP9TODnyGPKpKzs7O1uI5IlUPs/XIDb7gdjS6cNWKNCi50nyoyQyhtSFHXr096iU222mNHF3Z298nMn1zSl8OxfBCjOAue24ok8UbWScPt48LrVikeNwD3I/m5ogZ2TxLpA9OtHgUtE5Xogz6VO9r0Ekb4ZBcWcXLR0XTkqoOwUknT6486cM9w2tmmDM5GrLZ7fz+AVGzNciVFjic6vxAdMfz9a28b81TEca0VyG2wcbg/MVDzllX4h2O7lZiGVNIBBAOx2xSNpZ2lhyxaRxo+dJyNRbPmx9h0oU8N2QocBAWOCPfuKWmsroMCrEj8Ok/pVR6qyciHxbFBII7uOMJMW0SaejeR/aq4GGjHlVq4zwe+ZIIh4+c2xT7oA7+n71r/AKWUwAxhtRU6Sd8nfFdUNSMYpNkOLbKspJ8IG/tRprO6hhEs0LojdCVxVh4VwgaA6lkmVtLqQfbA/vUlecMmuLMWyYDMcMzDfSNyPQ+/X5VT10pUhKGCkLJ/TZNOpSckeZomiSAYkjYBt1JFTF9waXhwjmhDiJnGXwCUP9qm4rRJuGyx36KJ0UpKSPoy/l0pvWikmhqDK/wNoUv45ZmVVXOkMSA58s/t3qXvuHia7N6sj27R6SrJjVnOx/4rLHgkhg5UxwkuWwyDwYPY9s5/WpKHhgLvqUMPug6v5tXPqaiu0y0mji0ih0Fppp7qbcBrg6gB54HQ+tSEfFo0iUNhQBgENjGMbUNuGqFJ1aCwzscgCl5eEWrxjmySeIbAYII6496wbjJ2y8hG4uXZms5GRQw8ROfn69aUhSKG6lvdJmuHkGWdQSCdwFz0p5+FwqFMKDbYDOx6fStLauEULGGKrko43zjb5+1NSS6FT9Fb+eW7tJLKQsiSDxHSTnfy98UrYcBgjyLxUkk151SA/T61ONbvFGz24ILEY1dsYochlGtnQltjnOAT50LUaVIVCEnCbPnwEQRiJDrlAXAY4IAHpvn2pt7K3ks3s5FQorMwIH3QSTXccIeNWkbZc7Zwc9vy/P3rCG5ugHWjYIB9dtv7Ut8n6FIc4cXSNYzPHPy1wAM7Y/ejSypEjFN5Dv0zvt/zStvbk+I6VZ8AgtgHzxXd5AnJDbqD1I7elZ+lZA29rbQzCRYY3nCAkkdcdT779f2riVmFyAsccuvJYtjK+ZBzRzbAnGnSuoHckEnbI6Vw0MPMZViIlXcjzAG/zqrFSO7Gyt4FUMkZkVOXpK48J3x9aDDw6OyvC1rqRDvyxjTTts5jXUFCl2IyB0+fruKDKWjDTLnoTpBOf5v+VFsMAmtFEKwD7kbmRnYZOpjuV79TRWhtZsPdpE79BkkEDJ8u1K80qWGTqKjK5+7RRIERRGraiMt+1GQsQeWKRGDrIW1BQV/X9qKrqIiiq2V6nvny+n0rbSQLCCijfr3x/P2rhXdtbQgBFJL+39qZIGK4RcOV0JnfAyabSYxCX+kfCDkADrjBH1ri3mWRiHREdCQ3QjA3+tEkfUVKoS2QrEDqQMftQ6KQCO+uCxUQNoYeE46dt/OtXiXcUKOoJQk5UefbB8iP0osDZwVcLliFJ6D+CgyTOAzDOhHCt5fzr9Ka76ADNNxKWNJeVsdgGXAB6Yp21t7kRNqwqLlhvknz/wD5o1tKZCqyFl0qMgeXX6imhloZBGVaNgTlttLAdvl+9KUvKHQk8jBXJB1PGF7nAByP3/grt45XsVe0YkJqWXfpkZ99j+lZNK0dorysuWGwA2I9a1aTJCro7DQxGNO++eoFHasDNMglXUEVuSrA/wC/pg++KBeByFdH8Oc51E436U1cKLm3gfmLneMq2Oxxgb+WP4KHA8WieMk61OQj+EsM7/Oi/QYVIIrkQxuFZHLagdgQdseQrI7Yys8BfZBy4y3VQP8AgV1bpFBbyNoLMrnAVseEnr8qFa3fLvmmYMQ+TkHbP+739Kl34MySMJMgZgwjGVz3/wDFdkQxeKNjkFiRnYelcXyRPcOQCg0KdO46jsf51pVbaRssu5wG05x9KaViboJcXVxOZAqLt0xtsNse9L2qy4PMbwqM6R6dv5501aQqJA+QdQbJ32/howhjEQ1SBl+85GxPkP1ougBo8hj0sskSAZxjcgd66lmkicmRTj8ONm+f871sCVrdeQ58J0Eg7427dfPHnWppENvGkraUC49BjzpAaM0pVkOksw07Dt/etTWzNCkkc2PF4gDv279qRZDbzKnMJLJkA+fX+1FmuJFthFHhSCSzeQ2wKqvgv9OopWjlIVtQzqUnp/MU208mnMKaifF59d/3qMi5jkKM5Zjk6iNutPQclmLRStE4UdWB7du+abQYBjiBiUFeUQd89cfLyo0F8n3plJGdQx0wPOuY44bl2AQqi4AGcAEnBx/P0oMtuqc0oGxpIO/XzHocGlgMnc/EmOlQcopOSPFsKHFNNdThgrsFGSQNyDWWgRS3OwkSHBAHc+Rp6WdLZxKoRjjEybDI2z/z6UYQyOHElVDAochssxBO/XbH/FSttdJJC2VVlKDc58PkOvWlVhjlabEUZAwyysemdulc8PEHJe3ukCytnRMNgfQ+nT602kxHZlhddQQhvxYHWikrMf8AJLYHXcVEPchZCgOFIVSPX+GpCW5WOTEEkjDSNwdJ+dJxCyLnQvKREcq6gqPP0/WmOEkq2SVAzpbfz7il45I5cSdHO4HbJ8/rXfOR2PKMkYfwnONjvv8AzzqmnRCY60cSzty2xI4Gokjc56jtvjei3eDGyxtqbUWwp28/571EpJItwoJK6Rtv037079rV58kM0esrlT931+o/OpcWNNHNtC7Ealxjdl8gcU5qSFHDn+nJqDAg4Y+3nt+dKrIHg5wzICwLA/gGdh+u/wDethFkKwGQhyFbLfd3UY9qfo0HjuINKDKqhwurP3MA7H5H6fSgWt2bW85qhiofDL2bH8/Ok1VmDQ3Csquv9RB1Xfr77Vu3nJIhljJBcDJboMnp5bmm44YtxIXEyNdaIU1xkHCAdD/M1ua1aK2WaMgxqzL+R3pCQPHOZs41HAJ7b/l51KWXFIktv6yhuYXD6emRjxe/f16VNNLBVizEm9jVArwvggEjbI3/ADB+ld8QYpdLcjJMjbEnOenXyPrQWKzO+s6H+8u+B5/2NcySjQ0mP6mctk76h1x9T9KdMDqKeVLZdwSfxbbrnf5inJYkMBeMFVMmcavPcYpYzEWcsRGWR1KMD2OQw+f7VuxuWKgqMvFsBnGrG2B67dO9DBDPEWnki5gjxjrp6kAYB/UfIUkLh9HJDYYqNPbVt3+tOiWUJzl3Ud2xjV1wfSkLkgSnlMOUc4BOdvX5bVMcgwazy81on05yw22G1ZJDLyzqk1sP6mltt/L9KbSF4pUuXjJBBbSdi4xjb86T5qnlogIRiFCsc7Z6Vf8AgrGOHc1bkiXUGkjyf/txn6jb3pl+VPGUk/pGPO2fvZ9P70rAkkhaKBjzFUkL3O5J296FLicB2ODgYLdT5Uu2Ox+5MRt42gZW5eV1aRnz+flUbPOr3EqxnIGCR1AB61uKQtJymyCyZyfMZruS2jaMyKoDthWXO7L3OOuKaVdieRJFMskqc8pHghTn7rdvl2+dLcUluY7gGONwVTB0jBJOT89qnZFsVsZWDwpMHGjoC2Qchh7DA+XyhYrtbyZiV75we56VpF3miWhngt5qSaM55sgyCx2yP171KvdxW1o6vGA2V0nOdQxud+vSk7ez57I6crneJgpwA+B026HFKXgmWd4XDBkXOnoT5H+eY86lpSkPoM92sDrpOkLhgGyATtj5b4qMN5d3Mzl2YsMDw+5H60zBEtzMwmchdR3G+3tTP2c2zoxwVOSGQfpn5df71WETlhDeurKBnCRgHYdMgHPzx86yNldlLrsB1wTnO3z3I2oE8mt4yVXltnKr0IO312o9uYwfESqj7pwDv5enQedTtwUgV7bESgISwxv1I6dMfUela5qIf8qR0IGkr02/go8UiLKDcXBV8kxnHQnv/BRJ7hUcLLIYyBjWmCsnqKLAhgSIGmAaUK3jH+3PQ0/mMWf2iNg45i6WB3U/7SO3TrSExKyOpIEZUY2+Y+VCVkRFUKwLkqyk/ewQQDj1z9PWtNtmY3eTARFkGU+7n0Pb5UaGbMRjVQHYgHP4sb7e+350kk8fMIIYxt+E9we23Xc7H0ri4cRTkx5aLqoH5H2o24oLLAluIlQrnx7spzj1GfLp1o3GYF5AyAS6DxDYY3HtnsT6VGS3+OECEMWkAHjAOWBB2P5Cub+8+1WMJk3VQVJB3yP4D8qxUXZd4D86RoDlmWaLPLIO8i+X55oKFoUiK7pIgMbNuy774x7Y3pOzm15XVhF8SOe39uuKkBHzQQgIIGcE5wwGcj9cVck0yUzqdjym0S6wRnYAEA9cH8Xn7GhB9dsUChyWxlSNzjbb1FHhmiSdg761bw+IbAEbjpt33pW6CwzOWYHrsRjVg529aSKO7ljEiSMxYoBv6edd3zs7owIyyDBUDrjfI+lJNcEqCxXT+LO+c7Y9tvrW4LlgpXYxEZ88HcZH87Ve0LJC3ndo2IXOF0hgfu7bZz8qAL0JasvLVPH4VzuCPX864iuIm1qyhFcYwP8AcO/z/c0OaUyEMgGQvYdT7fn8vWp2hZLRcVVGiZizoBqz0zn7wP5UpcQ8qXmI7PGcFQQcjBOxB70ss2qEKSAybk46Han4pTIoOpSV3C7AZweoHTcfnSarod2C+1BUUx5YKAxXOdt9vTqPzrTxCeFmhbROgEiIynxA9QD8sj59644gBo55ASQbSaTgMOxx17jP16dFUmIiidnB0Y0sowRvnf2Of1pqOLEw0V26yO0YUOgDKcHr/wCcdPfzpxbgXC/ajtKiqSoHhPTOPXPUVEvllUomD93r69vTrW0QhVuA2oB9Mmgbp5H9R709qBMZm0C9kkiYsmNsD1H06120qyW7rK/9UHKHGzKRjHv/AGrHtFuIXW0lLMvjdQMHAGT79+nl0pQQurNuSo3Y9j60YATVmkBJfUjrpcMDuNyfp1prmR26ESxg5GVkjOGXyPqK6ijDK6qQTq1KoGG91Pp5UW50zyQ7ASIpV22yR54z71ba6F+wP23BVUcO22JAMajgZ9qamumuI4EuXaSZNkl/2rj7hPlvkH3HTpEywvau+gh1B1DPTHXI6UGSTLYDaRjUcHpj0p7F4K/pI/aMk6Mpo2fHkR39KNFfs6i3mVnQkFDq+u/l60hbsJZeZCVMq4VoDvqXvv39qcJ5coV4TFJGhBR1OcdCMedJx8BZJC8hSHlSJKktuRzdQAGDnGD9TUfdzcx2kt2wxzgDttv+9LPeFo40YZWM6fDvlfLHpSsYw2qEMRnOPz/X9KUYfQciXsVZ5WR3IAfDAHtvtt64HzojxiYhgNAx907Ae1RutTb6WYqZPFqx77U1b3lxaoBGxIYbgZ2O9JrIrCX8aaIX0jVpBz671Gptdrj/AHZ+eKysq4ifZ3IqkNkf6Jf5h+tLMzM7aiT4h+lZWVaBnZJ5bnJ6gflTJ/yGH/zH6GsrKn0PBW2JWNwOgz+oqUs5H0pv1jRj79P3rKyiYkHkVdA2/wBNW+ZJzQLxQVkyM4GRnzzWVlYrs08F8AQxkDdlBPrQomMbEoBnI6gHuaysrbwlBztJLjsCRRZ/8wHvzB+9ZWUhs4n+4f55Vmoq66TisrKlgh/WzWhLHJOcmkrXYyjsJRge6jNZWVMehs5h/wBT0bambUAyyqQMaQceoFZWUPoEMT/0JoBF4Bze3qBml3Y6QM7aht8hWVlQimIZ0XcWnbDKR74qSkAEUeBjDA/nWVlayJ8BXka60bSM7/vUdxKNVZyowdKfrWVlVAliVuoWUADpp/arRF/7y3je5LSOGMYYk507bVlZT1AiV4knmknfUN6NYHKBT0K/vWVlOX/IvR29H/tYn/FnGfTJqPlZi+5O1ZWVnHobP//Z"/>
          <p:cNvSpPr>
            <a:spLocks noChangeAspect="1" noChangeArrowheads="1"/>
          </p:cNvSpPr>
          <p:nvPr/>
        </p:nvSpPr>
        <p:spPr bwMode="auto">
          <a:xfrm>
            <a:off x="155575" y="-411163"/>
            <a:ext cx="14763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il_fi" descr="http://img1.liveinternet.ru/images/attach/c/1/62/810/62810167_img4b2329caa8b7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928802"/>
            <a:ext cx="35004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swordmaster.org/uploads/2008/donsk/image00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857364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428596" y="6667504"/>
            <a:ext cx="8229600" cy="4764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ru-RU" sz="5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узнать о нападении </a:t>
            </a:r>
            <a:r>
              <a:rPr lang="ru-RU" sz="5400" b="1" dirty="0" err="1" smtClean="0">
                <a:solidFill>
                  <a:schemeClr val="accent5">
                    <a:lumMod val="75000"/>
                  </a:schemeClr>
                </a:solidFill>
              </a:rPr>
              <a:t>монголо</a:t>
            </a: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 – татар на Русь.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l_fi" descr="http://www.emc.komi.com/02/15/img/2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14620"/>
            <a:ext cx="3009907" cy="347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5 из 529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857496"/>
            <a:ext cx="45005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928802"/>
            <a:ext cx="8643998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1. Создание державы Чингисхана.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2. Вторжение в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</a:rPr>
              <a:t>Северо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 – Восточную Русь.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3. Нашествие на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</a:rPr>
              <a:t>Юго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 – Западную Русь.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9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работы:</a:t>
            </a:r>
            <a:endParaRPr lang="ru-RU" sz="4900" b="1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457200" y="6096000"/>
            <a:ext cx="8229600" cy="4764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250033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Создание державы Чингисхана.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центре Азии с древнейших времен жили племена </a:t>
            </a:r>
            <a:r>
              <a:rPr lang="ru-RU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монголо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татар, в начале </a:t>
            </a:r>
            <a:r>
              <a:rPr sz="31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XIII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 все племена монголов объединил Чингисхан. Он хотел завоевать весь мир. Создав сильную армию он захватил Китай, Иран и Кавказ.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il_fi" descr="http://www.hrono.ru/proekty/ostu/mongol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928934"/>
            <a:ext cx="39290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swordmaster.org/uploads/2007/mongol/ordynskie_dospeh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250033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95 из 529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500306"/>
            <a:ext cx="18573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0502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Вторжение в </a:t>
            </a:r>
            <a:r>
              <a:rPr lang="ru-RU" sz="3600" b="1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</a:t>
            </a:r>
            <a:r>
              <a:rPr lang="ru-RU" sz="36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Восточную Русь.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1237 году монголо-татары напали на Русь, первой была завоевана Рязанская земля.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-main-pic" descr="Картинка 65 из 529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714620"/>
            <a:ext cx="550072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0502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363379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1237 -1238 годы монголо-татары завоевали всю Северо-Восточную Русь, были разграблены и сожжены многие русские города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…, …, …, …,   и другие.</a:t>
            </a:r>
            <a:b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-main-pic" descr="Картинка 41 из 529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9000"/>
            <a:ext cx="471490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42 из 245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071810"/>
            <a:ext cx="25717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952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29600" cy="12192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Монголо-татарам удалось завоевать русские земли, потому что на Руси была раздробленность.</a:t>
            </a: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l_fi" descr="http://lesson-history.narod.ru/map/t-m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41434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2 из 529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714620"/>
            <a:ext cx="40719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6072206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2643206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Нашествие на </a:t>
            </a:r>
            <a:r>
              <a:rPr lang="ru-RU" sz="3200" b="1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Юго</a:t>
            </a: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Западную Русь.</a:t>
            </a:r>
            <a:r>
              <a:rPr lang="ru-RU"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Когда Батый начал второй поход на Русь?</a:t>
            </a:r>
            <a:b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Какие города были захвачены монголами?</a:t>
            </a:r>
            <a:b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Какой город захватили монголы в сентябре 1240 года?</a:t>
            </a:r>
            <a:b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28868"/>
            <a:ext cx="4500594" cy="423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22 из 529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286124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143</TotalTime>
  <Words>154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План урока:</vt:lpstr>
      <vt:lpstr>Тема урока: «Нашествие с Востока» </vt:lpstr>
      <vt:lpstr>Цель: узнать о нападении монголо – татар на Русь.</vt:lpstr>
      <vt:lpstr>План работы:</vt:lpstr>
      <vt:lpstr> 1. Создание державы Чингисхана. В центре Азии с древнейших времен жили племена монголо – татар, в начале XIII века все племена монголов объединил Чингисхан. Он хотел завоевать весь мир. Создав сильную армию он захватил Китай, Иран и Кавказ. </vt:lpstr>
      <vt:lpstr>2. Вторжение в Северо – Восточную Русь.  В 1237 году монголо-татары напали на Русь, первой была завоевана Рязанская земля.</vt:lpstr>
      <vt:lpstr>За 1237 -1238 годы монголо-татары завоевали всю Северо-Восточную Русь, были разграблены и сожжены многие русские города: …, …, …, …,   и другие.  </vt:lpstr>
      <vt:lpstr>Монголо-татарам удалось завоевать русские земли, потому что на Руси была раздробленность. </vt:lpstr>
      <vt:lpstr>3. Нашествие на Юго – Западную Русь.  1) Когда Батый начал второй поход на Русь? 2) Какие города были захвачены монголами? 3) Какой город захватили монголы в сентябре 1240 года?   </vt:lpstr>
      <vt:lpstr>Батый начал второй поход на Русь в 1239 году. Монголами были захвачены Переяславль, Чернигов. В сентябре 1240 года монголы захватили Киев.   </vt:lpstr>
      <vt:lpstr>Как феодальная раздробленность отразилась на способности Руси защитить себя? </vt:lpstr>
    </vt:vector>
  </TitlesOfParts>
  <Company>Minus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урока:</dc:title>
  <dc:creator>KMK</dc:creator>
  <cp:lastModifiedBy>KMK</cp:lastModifiedBy>
  <cp:revision>19</cp:revision>
  <dcterms:created xsi:type="dcterms:W3CDTF">2010-11-22T14:35:03Z</dcterms:created>
  <dcterms:modified xsi:type="dcterms:W3CDTF">2010-11-23T15:36:04Z</dcterms:modified>
</cp:coreProperties>
</file>